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6"/>
  </p:notesMasterIdLst>
  <p:sldIdLst>
    <p:sldId id="256" r:id="rId2"/>
    <p:sldId id="298" r:id="rId3"/>
    <p:sldId id="258" r:id="rId4"/>
    <p:sldId id="262" r:id="rId5"/>
    <p:sldId id="300" r:id="rId6"/>
    <p:sldId id="263" r:id="rId7"/>
    <p:sldId id="299" r:id="rId8"/>
    <p:sldId id="268" r:id="rId9"/>
    <p:sldId id="267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66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א'/כסלו/תשע"ד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November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November 4,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November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with a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FF0000"/>
                </a:solidFill>
              </a:rPr>
              <a:t>STRESS</a:t>
            </a:r>
            <a:r>
              <a:rPr lang="en-US" sz="4400" b="1" dirty="0" smtClean="0"/>
              <a:t>-induced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 smtClean="0"/>
              <a:t>rate</a:t>
            </a:r>
            <a:endParaRPr lang="he-IL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>
                <a:solidFill>
                  <a:schemeClr val="tx1"/>
                </a:solidFill>
              </a:rPr>
              <a:t>Molecular </a:t>
            </a:r>
            <a:r>
              <a:rPr lang="en-US" dirty="0" smtClean="0">
                <a:solidFill>
                  <a:schemeClr val="tx1"/>
                </a:solidFill>
              </a:rPr>
              <a:t>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4 November 2013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second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308</TotalTime>
  <Words>934</Words>
  <Application>Microsoft Office PowerPoint</Application>
  <PresentationFormat>On-screen Show (4:3)</PresentationFormat>
  <Paragraphs>228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Essential</vt:lpstr>
      <vt:lpstr>evolution with a STRESS-induced mutation rate</vt:lpstr>
      <vt:lpstr>Variability in mutation rates</vt:lpstr>
      <vt:lpstr>Evolution in a static environment</vt:lpstr>
      <vt:lpstr>Mutation rate in static environments</vt:lpstr>
      <vt:lpstr>Non-adaptive hypotheses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environments</vt:lpstr>
      <vt:lpstr>Static environments</vt:lpstr>
      <vt:lpstr>Rapidly 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24</cp:revision>
  <dcterms:created xsi:type="dcterms:W3CDTF">2013-10-16T06:44:56Z</dcterms:created>
  <dcterms:modified xsi:type="dcterms:W3CDTF">2013-11-04T17:19:55Z</dcterms:modified>
</cp:coreProperties>
</file>